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60" r:id="rId4"/>
    <p:sldId id="263" r:id="rId5"/>
    <p:sldId id="259" r:id="rId6"/>
    <p:sldId id="261" r:id="rId7"/>
    <p:sldId id="266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66" autoAdjust="0"/>
  </p:normalViewPr>
  <p:slideViewPr>
    <p:cSldViewPr>
      <p:cViewPr varScale="1">
        <p:scale>
          <a:sx n="74" d="100"/>
          <a:sy n="74" d="100"/>
        </p:scale>
        <p:origin x="-1205" y="-77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4CEEA-1B48-46A2-89EA-EEFC3A856F5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BD4E9-FE25-45AC-BF3D-B68B1F34E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442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ictionary.reference.com/browse/happines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American Dream</a:t>
            </a: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ideals of freedom, equality, and opportunity traditionally held to be available to every American.</a:t>
            </a: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life of personal 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happiness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 material comfort as traditionally sought by individuals in the U.S.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BD4E9-FE25-45AC-BF3D-B68B1F34EA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Why don’t we have enough money to get the American dream? We need better education, h</a:t>
            </a:r>
            <a:r>
              <a:rPr lang="en-US" dirty="0" smtClean="0"/>
              <a:t>igher</a:t>
            </a:r>
            <a:r>
              <a:rPr lang="en-US" baseline="0" dirty="0" smtClean="0"/>
              <a:t> wages, affordable healthcare, a better approach to food, startup capital for innovation.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BD4E9-FE25-45AC-BF3D-B68B1F34EA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52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Busy people, toxic lifestyle,</a:t>
            </a:r>
            <a:r>
              <a:rPr lang="en-US" baseline="0" dirty="0" smtClean="0"/>
              <a:t> stress and psychological pressures lead to bad food choices, unhealthy relationship with food. </a:t>
            </a:r>
          </a:p>
          <a:p>
            <a:r>
              <a:rPr lang="en-US" baseline="0" dirty="0" smtClean="0"/>
              <a:t>Driven to consume more: </a:t>
            </a:r>
            <a:r>
              <a:rPr lang="en-US" dirty="0" smtClean="0"/>
              <a:t>3</a:t>
            </a:r>
            <a:r>
              <a:rPr lang="en-US" baseline="0" dirty="0" smtClean="0"/>
              <a:t> years to 13 months to approve GMOs from </a:t>
            </a:r>
            <a:r>
              <a:rPr lang="en-US" baseline="0" dirty="0" err="1" smtClean="0"/>
              <a:t>Monsato</a:t>
            </a:r>
            <a:r>
              <a:rPr lang="en-US" baseline="0" dirty="0" smtClean="0"/>
              <a:t>, DuPont, biotech companies.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BD4E9-FE25-45AC-BF3D-B68B1F34EA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850C2B-F221-4170-A685-C415C3265885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05BA04-9722-4B75-B0DA-4D36505E8DD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9.png"/><Relationship Id="rId7" Type="http://schemas.openxmlformats.org/officeDocument/2006/relationships/image" Target="../media/image2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5.jp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American Nightmare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81000" y="4953000"/>
            <a:ext cx="8458200" cy="914400"/>
          </a:xfrm>
        </p:spPr>
        <p:txBody>
          <a:bodyPr/>
          <a:lstStyle/>
          <a:p>
            <a:r>
              <a:rPr lang="en-US" dirty="0" smtClean="0"/>
              <a:t>A brief overview of the American </a:t>
            </a:r>
            <a:r>
              <a:rPr lang="en-US" dirty="0" err="1" smtClean="0"/>
              <a:t>hypnagogia</a:t>
            </a:r>
            <a:endParaRPr lang="en-US" dirty="0"/>
          </a:p>
        </p:txBody>
      </p:sp>
      <p:pic>
        <p:nvPicPr>
          <p:cNvPr id="3074" name="Picture 2" descr="http://envisioningtheamericandream.files.wordpress.com/2012/05/american-dream-post-war-abundance-swscan00536-co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2150942" cy="1228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52400"/>
            <a:ext cx="3223223" cy="1813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438072"/>
            <a:ext cx="3377741" cy="226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474015" cy="32986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8" y="1991967"/>
            <a:ext cx="2938698" cy="1961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708" y="4114800"/>
            <a:ext cx="2316598" cy="23165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23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0287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1843">
            <a:off x="-2079607" y="4593048"/>
            <a:ext cx="4771891" cy="272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1090">
            <a:off x="4191402" y="2491649"/>
            <a:ext cx="806755" cy="10756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0525">
            <a:off x="2471232" y="4822770"/>
            <a:ext cx="3377741" cy="226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Stuff\School Stuff\Classes\Sustainability Problems\Matrix\chart_1.png.CROP.promo-mediumlar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864">
            <a:off x="5053687" y="5900950"/>
            <a:ext cx="1551874" cy="110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6488">
            <a:off x="5719963" y="4132251"/>
            <a:ext cx="3911832" cy="26104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2740">
            <a:off x="154326" y="3836817"/>
            <a:ext cx="2136678" cy="1201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017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65" y="990600"/>
            <a:ext cx="867046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4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01112"/>
            <a:ext cx="2737215" cy="23021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324303"/>
            <a:ext cx="3377741" cy="22664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915" y="3946663"/>
            <a:ext cx="3140183" cy="2095500"/>
          </a:xfrm>
          <a:prstGeom prst="rect">
            <a:avLst/>
          </a:prstGeom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19343"/>
            <a:ext cx="2474015" cy="329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362200"/>
            <a:ext cx="3223223" cy="181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00503"/>
            <a:ext cx="8374390" cy="561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9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tuff\School Stuff\Classes\Sustainability Problems\Matrix\chart_1.png.CROP.promo-mediumlar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5353"/>
            <a:ext cx="8534400" cy="608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95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"/>
            <a:ext cx="7614015" cy="64039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0" y="3352800"/>
            <a:ext cx="990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2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838200"/>
            <a:ext cx="5029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538788"/>
            <a:ext cx="3503772" cy="6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36"/>
          <a:stretch/>
        </p:blipFill>
        <p:spPr bwMode="auto">
          <a:xfrm>
            <a:off x="152400" y="304800"/>
            <a:ext cx="2882348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30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39" y="381000"/>
            <a:ext cx="8483459" cy="566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62000"/>
            <a:ext cx="3733800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11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220</TotalTime>
  <Words>92</Words>
  <Application>Microsoft Office PowerPoint</Application>
  <PresentationFormat>On-screen Show (4:3)</PresentationFormat>
  <Paragraphs>11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Trek</vt:lpstr>
      <vt:lpstr>The American Nightmare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American Nightmare</dc:title>
  <dc:creator>Claire</dc:creator>
  <cp:lastModifiedBy>Claire</cp:lastModifiedBy>
  <cp:revision>6</cp:revision>
  <dcterms:created xsi:type="dcterms:W3CDTF">2014-04-10T02:18:48Z</dcterms:created>
  <dcterms:modified xsi:type="dcterms:W3CDTF">2014-04-10T05:58:54Z</dcterms:modified>
</cp:coreProperties>
</file>